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4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83" d="100"/>
          <a:sy n="83" d="100"/>
        </p:scale>
        <p:origin x="-558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454376C4-E683-40E8-A31C-6A510840AA3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966E61B6-9ADF-468E-A0A7-5074C5AFEA3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College Composition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Quotation Marks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94715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8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Always put a semicolon or colon outside closing quotation marks.</a:t>
            </a:r>
          </a:p>
          <a:p>
            <a:r>
              <a:rPr lang="en-US" sz="3200" dirty="0" smtClean="0"/>
              <a:t>Example:  </a:t>
            </a:r>
            <a:r>
              <a:rPr lang="en-US" sz="3200" dirty="0" smtClean="0"/>
              <a:t>My </a:t>
            </a:r>
            <a:r>
              <a:rPr lang="en-US" sz="3200" dirty="0" smtClean="0"/>
              <a:t>dad said, “We can’t afford it”;  my mother said, “Maybe next year.”</a:t>
            </a:r>
          </a:p>
        </p:txBody>
      </p:sp>
    </p:spTree>
    <p:extLst>
      <p:ext uri="{BB962C8B-B14F-4D97-AF65-F5344CB8AC3E}">
        <p14:creationId xmlns:p14="http://schemas.microsoft.com/office/powerpoint/2010/main" val="2884020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9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Place a question mark or exclamation point inside the closing quotation marks when it is part of the quotation.</a:t>
            </a:r>
          </a:p>
          <a:p>
            <a:r>
              <a:rPr lang="en-US" sz="3200" dirty="0" smtClean="0"/>
              <a:t>Example:  I said, “When will you be ready to go?”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40118647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10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Place a question mark or exclamation point outside the closing quotation marks when it is a part of the whole sentence.</a:t>
            </a:r>
          </a:p>
          <a:p>
            <a:r>
              <a:rPr lang="en-US" sz="3200" dirty="0" smtClean="0"/>
              <a:t>Example: When will you ever say the words, “I’m ready to go”?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4242355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Use quotation marks before and after a direct quotation.</a:t>
            </a:r>
          </a:p>
          <a:p>
            <a:r>
              <a:rPr lang="en-US" sz="3600" dirty="0" smtClean="0"/>
              <a:t>Example: Joan said, “I will walk the dog after supper.”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2203755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 lnSpcReduction="10000"/>
          </a:bodyPr>
          <a:lstStyle/>
          <a:p>
            <a:pPr indent="0">
              <a:buNone/>
            </a:pPr>
            <a:endParaRPr lang="en-US" sz="2800" dirty="0" smtClean="0"/>
          </a:p>
          <a:p>
            <a:r>
              <a:rPr lang="en-US" sz="3600" dirty="0" smtClean="0"/>
              <a:t>Do not use quotation marks for an indirect quotation.</a:t>
            </a:r>
          </a:p>
          <a:p>
            <a:r>
              <a:rPr lang="en-US" sz="3600" dirty="0" smtClean="0"/>
              <a:t>Example: Joan said that she would walk the dog after supper.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8271672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When writing a dialogue or conversation, begin a new paragraph and use new quotation marks for each change of speaker.</a:t>
            </a:r>
          </a:p>
          <a:p>
            <a:pPr indent="0">
              <a:buNone/>
            </a:pPr>
            <a:endParaRPr lang="en-US" sz="2400" dirty="0" smtClean="0"/>
          </a:p>
          <a:p>
            <a:endParaRPr lang="en-US" sz="2400" dirty="0"/>
          </a:p>
          <a:p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21361067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of rule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Autofit/>
          </a:bodyPr>
          <a:lstStyle/>
          <a:p>
            <a:r>
              <a:rPr lang="en-US" sz="2800" dirty="0" smtClean="0"/>
              <a:t>“What would you like to do tonight?” asked Joel.</a:t>
            </a:r>
          </a:p>
          <a:p>
            <a:pPr indent="0">
              <a:buNone/>
            </a:pPr>
            <a:r>
              <a:rPr lang="en-US" sz="2800" dirty="0" smtClean="0"/>
              <a:t>“Well, there is a new movie in town,” answered Selena, “but it might not be one that would appeal to you.”</a:t>
            </a:r>
          </a:p>
          <a:p>
            <a:pPr indent="0">
              <a:buNone/>
            </a:pPr>
            <a:r>
              <a:rPr lang="en-US" sz="2800" dirty="0" smtClean="0"/>
              <a:t>“What is it?” </a:t>
            </a:r>
            <a:r>
              <a:rPr lang="en-US" sz="2800" dirty="0" smtClean="0"/>
              <a:t>asked </a:t>
            </a:r>
            <a:r>
              <a:rPr lang="en-US" sz="2800" dirty="0" smtClean="0"/>
              <a:t>Joel.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233501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Autofit/>
          </a:bodyPr>
          <a:lstStyle/>
          <a:p>
            <a:r>
              <a:rPr lang="en-US" sz="2800" dirty="0" smtClean="0"/>
              <a:t>Use quotation marks around titles of short stories, one act plays, articles, song, poems, and themes.</a:t>
            </a:r>
          </a:p>
          <a:p>
            <a:r>
              <a:rPr lang="en-US" sz="2800" dirty="0" smtClean="0"/>
              <a:t>Examples: I read “The Telltale Heart” by Edgar Allan Poe.  I memorized the poem “The Road Not Taken” by Robert Frost.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5794871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5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Use single quotation marks to enclose a quotation within a quotation.</a:t>
            </a:r>
          </a:p>
          <a:p>
            <a:r>
              <a:rPr lang="en-US" sz="2800" dirty="0" smtClean="0"/>
              <a:t>Example: The fire marshal told us, “It is against the law to yell ‘Fire!’ in a crowded room if there is not really a fire.”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6126918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Use quotation marks around unusual expressions or slang.</a:t>
            </a:r>
          </a:p>
          <a:p>
            <a:r>
              <a:rPr lang="en-US" sz="3200" dirty="0" smtClean="0"/>
              <a:t>Example: My brother’s team yells, “You da man” to cheer a job well done.</a:t>
            </a:r>
          </a:p>
        </p:txBody>
      </p:sp>
    </p:spTree>
    <p:extLst>
      <p:ext uri="{BB962C8B-B14F-4D97-AF65-F5344CB8AC3E}">
        <p14:creationId xmlns:p14="http://schemas.microsoft.com/office/powerpoint/2010/main" val="24698636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7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Always put a comma or period inside the closing quotation marks.</a:t>
            </a:r>
          </a:p>
          <a:p>
            <a:r>
              <a:rPr lang="en-US" sz="3200" dirty="0" smtClean="0"/>
              <a:t>Example: Sally said, “I am taking Spanish this year.”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0391963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103</TotalTime>
  <Words>394</Words>
  <Application>Microsoft Office PowerPoint</Application>
  <PresentationFormat>On-screen Show (4:3)</PresentationFormat>
  <Paragraphs>37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Slipstream</vt:lpstr>
      <vt:lpstr>Quotation Marks</vt:lpstr>
      <vt:lpstr>Rule 1</vt:lpstr>
      <vt:lpstr>Rule 2</vt:lpstr>
      <vt:lpstr>Rule 3</vt:lpstr>
      <vt:lpstr>Example of rule 3</vt:lpstr>
      <vt:lpstr>Rule 4</vt:lpstr>
      <vt:lpstr>Rule 5</vt:lpstr>
      <vt:lpstr>Rule 6</vt:lpstr>
      <vt:lpstr>Rule 7</vt:lpstr>
      <vt:lpstr>Rule 8</vt:lpstr>
      <vt:lpstr>Rule 9</vt:lpstr>
      <vt:lpstr>Rule 10</vt:lpstr>
    </vt:vector>
  </TitlesOfParts>
  <Company>SCSCHOOLS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Quotation Marks</dc:title>
  <dc:creator>FAIRCHILD, KATHRYN J</dc:creator>
  <cp:lastModifiedBy>BIELENBERG, SHERRY</cp:lastModifiedBy>
  <cp:revision>7</cp:revision>
  <dcterms:created xsi:type="dcterms:W3CDTF">2011-09-21T13:33:10Z</dcterms:created>
  <dcterms:modified xsi:type="dcterms:W3CDTF">2011-09-28T19:12:13Z</dcterms:modified>
</cp:coreProperties>
</file>

<file path=docProps/thumbnail.jpeg>
</file>